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CE774A-9199-EE05-E5BF-6A8519D8A90E}" v="13" dt="2023-11-24T10:17:05.578"/>
    <p1510:client id="{7024DD95-18E3-3A1D-A2C2-43B09DBE4E46}" v="36" dt="2023-11-24T10:14:58.177"/>
    <p1510:client id="{A2849545-0CAD-7DAA-2438-AB8B5AB39396}" v="2" dt="2023-11-24T01:13:29.3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91" autoAdjust="0"/>
    <p:restoredTop sz="94660"/>
  </p:normalViewPr>
  <p:slideViewPr>
    <p:cSldViewPr>
      <p:cViewPr varScale="1">
        <p:scale>
          <a:sx n="83" d="100"/>
          <a:sy n="83" d="100"/>
        </p:scale>
        <p:origin x="108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屋代 美帆(神奈川中央交通)" userId="S::miho.yashiro@kanachu.co.jp::7da926ec-475e-4062-8f2c-fe90f9136fd2" providerId="AD" clId="Web-{7024DD95-18E3-3A1D-A2C2-43B09DBE4E46}"/>
    <pc:docChg chg="modSld">
      <pc:chgData name="屋代 美帆(神奈川中央交通)" userId="S::miho.yashiro@kanachu.co.jp::7da926ec-475e-4062-8f2c-fe90f9136fd2" providerId="AD" clId="Web-{7024DD95-18E3-3A1D-A2C2-43B09DBE4E46}" dt="2023-11-24T10:14:54.615" v="29" actId="20577"/>
      <pc:docMkLst>
        <pc:docMk/>
      </pc:docMkLst>
      <pc:sldChg chg="addSp modSp">
        <pc:chgData name="屋代 美帆(神奈川中央交通)" userId="S::miho.yashiro@kanachu.co.jp::7da926ec-475e-4062-8f2c-fe90f9136fd2" providerId="AD" clId="Web-{7024DD95-18E3-3A1D-A2C2-43B09DBE4E46}" dt="2023-11-24T10:14:54.615" v="29" actId="20577"/>
        <pc:sldMkLst>
          <pc:docMk/>
          <pc:sldMk cId="706292496" sldId="256"/>
        </pc:sldMkLst>
        <pc:spChg chg="add mod">
          <ac:chgData name="屋代 美帆(神奈川中央交通)" userId="S::miho.yashiro@kanachu.co.jp::7da926ec-475e-4062-8f2c-fe90f9136fd2" providerId="AD" clId="Web-{7024DD95-18E3-3A1D-A2C2-43B09DBE4E46}" dt="2023-11-24T10:14:44.630" v="27" actId="1076"/>
          <ac:spMkLst>
            <pc:docMk/>
            <pc:sldMk cId="706292496" sldId="256"/>
            <ac:spMk id="2" creationId="{9C14CBCD-F297-0FA3-B9F8-01883DA49C5B}"/>
          </ac:spMkLst>
        </pc:spChg>
        <pc:spChg chg="mod">
          <ac:chgData name="屋代 美帆(神奈川中央交通)" userId="S::miho.yashiro@kanachu.co.jp::7da926ec-475e-4062-8f2c-fe90f9136fd2" providerId="AD" clId="Web-{7024DD95-18E3-3A1D-A2C2-43B09DBE4E46}" dt="2023-11-24T10:14:54.615" v="29" actId="20577"/>
          <ac:spMkLst>
            <pc:docMk/>
            <pc:sldMk cId="706292496" sldId="256"/>
            <ac:spMk id="3" creationId="{00000000-0000-0000-0000-000000000000}"/>
          </ac:spMkLst>
        </pc:spChg>
        <pc:spChg chg="mod">
          <ac:chgData name="屋代 美帆(神奈川中央交通)" userId="S::miho.yashiro@kanachu.co.jp::7da926ec-475e-4062-8f2c-fe90f9136fd2" providerId="AD" clId="Web-{7024DD95-18E3-3A1D-A2C2-43B09DBE4E46}" dt="2023-11-24T10:13:38.940" v="11" actId="1076"/>
          <ac:spMkLst>
            <pc:docMk/>
            <pc:sldMk cId="706292496" sldId="256"/>
            <ac:spMk id="17" creationId="{00000000-0000-0000-0000-000000000000}"/>
          </ac:spMkLst>
        </pc:spChg>
      </pc:sldChg>
    </pc:docChg>
  </pc:docChgLst>
  <pc:docChgLst>
    <pc:chgData name="屋代 美帆(神奈川中央交通)" userId="S::miho.yashiro@kanachu.co.jp::7da926ec-475e-4062-8f2c-fe90f9136fd2" providerId="AD" clId="Web-{A2849545-0CAD-7DAA-2438-AB8B5AB39396}"/>
    <pc:docChg chg="modSld">
      <pc:chgData name="屋代 美帆(神奈川中央交通)" userId="S::miho.yashiro@kanachu.co.jp::7da926ec-475e-4062-8f2c-fe90f9136fd2" providerId="AD" clId="Web-{A2849545-0CAD-7DAA-2438-AB8B5AB39396}" dt="2023-11-24T01:13:29.365" v="1" actId="20577"/>
      <pc:docMkLst>
        <pc:docMk/>
      </pc:docMkLst>
      <pc:sldChg chg="modSp">
        <pc:chgData name="屋代 美帆(神奈川中央交通)" userId="S::miho.yashiro@kanachu.co.jp::7da926ec-475e-4062-8f2c-fe90f9136fd2" providerId="AD" clId="Web-{A2849545-0CAD-7DAA-2438-AB8B5AB39396}" dt="2023-11-24T01:13:29.365" v="1" actId="20577"/>
        <pc:sldMkLst>
          <pc:docMk/>
          <pc:sldMk cId="706292496" sldId="256"/>
        </pc:sldMkLst>
        <pc:spChg chg="mod">
          <ac:chgData name="屋代 美帆(神奈川中央交通)" userId="S::miho.yashiro@kanachu.co.jp::7da926ec-475e-4062-8f2c-fe90f9136fd2" providerId="AD" clId="Web-{A2849545-0CAD-7DAA-2438-AB8B5AB39396}" dt="2023-11-24T01:13:29.365" v="1" actId="20577"/>
          <ac:spMkLst>
            <pc:docMk/>
            <pc:sldMk cId="706292496" sldId="256"/>
            <ac:spMk id="16" creationId="{00000000-0000-0000-0000-000000000000}"/>
          </ac:spMkLst>
        </pc:spChg>
      </pc:sldChg>
    </pc:docChg>
  </pc:docChgLst>
  <pc:docChgLst>
    <pc:chgData name="屋代 美帆(神奈川中央交通)" userId="S::miho.yashiro@kanachu.co.jp::7da926ec-475e-4062-8f2c-fe90f9136fd2" providerId="AD" clId="Web-{4DCE774A-9199-EE05-E5BF-6A8519D8A90E}"/>
    <pc:docChg chg="modSld">
      <pc:chgData name="屋代 美帆(神奈川中央交通)" userId="S::miho.yashiro@kanachu.co.jp::7da926ec-475e-4062-8f2c-fe90f9136fd2" providerId="AD" clId="Web-{4DCE774A-9199-EE05-E5BF-6A8519D8A90E}" dt="2023-11-24T10:17:05.578" v="12" actId="20577"/>
      <pc:docMkLst>
        <pc:docMk/>
      </pc:docMkLst>
      <pc:sldChg chg="modSp">
        <pc:chgData name="屋代 美帆(神奈川中央交通)" userId="S::miho.yashiro@kanachu.co.jp::7da926ec-475e-4062-8f2c-fe90f9136fd2" providerId="AD" clId="Web-{4DCE774A-9199-EE05-E5BF-6A8519D8A90E}" dt="2023-11-24T10:17:05.578" v="12" actId="20577"/>
        <pc:sldMkLst>
          <pc:docMk/>
          <pc:sldMk cId="706292496" sldId="256"/>
        </pc:sldMkLst>
        <pc:spChg chg="mod">
          <ac:chgData name="屋代 美帆(神奈川中央交通)" userId="S::miho.yashiro@kanachu.co.jp::7da926ec-475e-4062-8f2c-fe90f9136fd2" providerId="AD" clId="Web-{4DCE774A-9199-EE05-E5BF-6A8519D8A90E}" dt="2023-11-24T10:16:46.515" v="9" actId="1076"/>
          <ac:spMkLst>
            <pc:docMk/>
            <pc:sldMk cId="706292496" sldId="256"/>
            <ac:spMk id="2" creationId="{9C14CBCD-F297-0FA3-B9F8-01883DA49C5B}"/>
          </ac:spMkLst>
        </pc:spChg>
        <pc:spChg chg="mod">
          <ac:chgData name="屋代 美帆(神奈川中央交通)" userId="S::miho.yashiro@kanachu.co.jp::7da926ec-475e-4062-8f2c-fe90f9136fd2" providerId="AD" clId="Web-{4DCE774A-9199-EE05-E5BF-6A8519D8A90E}" dt="2023-11-24T10:17:05.578" v="12" actId="20577"/>
          <ac:spMkLst>
            <pc:docMk/>
            <pc:sldMk cId="706292496" sldId="256"/>
            <ac:spMk id="16" creationId="{00000000-0000-0000-0000-000000000000}"/>
          </ac:spMkLst>
        </pc:spChg>
        <pc:picChg chg="mod">
          <ac:chgData name="屋代 美帆(神奈川中央交通)" userId="S::miho.yashiro@kanachu.co.jp::7da926ec-475e-4062-8f2c-fe90f9136fd2" providerId="AD" clId="Web-{4DCE774A-9199-EE05-E5BF-6A8519D8A90E}" dt="2023-11-24T10:16:49.109" v="10" actId="1076"/>
          <ac:picMkLst>
            <pc:docMk/>
            <pc:sldMk cId="706292496" sldId="256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9210-850F-4D03-B0CB-88755D61C750}" type="datetimeFigureOut">
              <a:rPr kumimoji="1" lang="ja-JP" altLang="en-US" smtClean="0"/>
              <a:pPr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7A7C-FFC1-41E3-8701-A6DD250365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808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9210-850F-4D03-B0CB-88755D61C750}" type="datetimeFigureOut">
              <a:rPr kumimoji="1" lang="ja-JP" altLang="en-US" smtClean="0"/>
              <a:pPr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7A7C-FFC1-41E3-8701-A6DD250365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17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9210-850F-4D03-B0CB-88755D61C750}" type="datetimeFigureOut">
              <a:rPr kumimoji="1" lang="ja-JP" altLang="en-US" smtClean="0"/>
              <a:pPr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7A7C-FFC1-41E3-8701-A6DD250365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78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9210-850F-4D03-B0CB-88755D61C750}" type="datetimeFigureOut">
              <a:rPr kumimoji="1" lang="ja-JP" altLang="en-US" smtClean="0"/>
              <a:pPr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7A7C-FFC1-41E3-8701-A6DD250365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95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9210-850F-4D03-B0CB-88755D61C750}" type="datetimeFigureOut">
              <a:rPr kumimoji="1" lang="ja-JP" altLang="en-US" smtClean="0"/>
              <a:pPr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7A7C-FFC1-41E3-8701-A6DD250365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57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9210-850F-4D03-B0CB-88755D61C750}" type="datetimeFigureOut">
              <a:rPr kumimoji="1" lang="ja-JP" altLang="en-US" smtClean="0"/>
              <a:pPr/>
              <a:t>2024/12/18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7A7C-FFC1-41E3-8701-A6DD250365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50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9210-850F-4D03-B0CB-88755D61C750}" type="datetimeFigureOut">
              <a:rPr kumimoji="1" lang="ja-JP" altLang="en-US" smtClean="0"/>
              <a:pPr/>
              <a:t>2024/12/18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7A7C-FFC1-41E3-8701-A6DD250365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77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9210-850F-4D03-B0CB-88755D61C750}" type="datetimeFigureOut">
              <a:rPr kumimoji="1" lang="ja-JP" altLang="en-US" smtClean="0"/>
              <a:pPr/>
              <a:t>2024/12/18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7A7C-FFC1-41E3-8701-A6DD250365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36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9210-850F-4D03-B0CB-88755D61C750}" type="datetimeFigureOut">
              <a:rPr kumimoji="1" lang="ja-JP" altLang="en-US" smtClean="0"/>
              <a:pPr/>
              <a:t>2024/12/18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7A7C-FFC1-41E3-8701-A6DD250365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538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9210-850F-4D03-B0CB-88755D61C750}" type="datetimeFigureOut">
              <a:rPr kumimoji="1" lang="ja-JP" altLang="en-US" smtClean="0"/>
              <a:pPr/>
              <a:t>2024/12/18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7A7C-FFC1-41E3-8701-A6DD250365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9210-850F-4D03-B0CB-88755D61C750}" type="datetimeFigureOut">
              <a:rPr kumimoji="1" lang="ja-JP" altLang="en-US" smtClean="0"/>
              <a:pPr/>
              <a:t>2024/12/18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7A7C-FFC1-41E3-8701-A6DD250365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13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9210-850F-4D03-B0CB-88755D61C750}" type="datetimeFigureOut">
              <a:rPr kumimoji="1" lang="ja-JP" altLang="en-US" smtClean="0"/>
              <a:pPr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07A7C-FFC1-41E3-8701-A6DD250365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03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323528" y="404664"/>
            <a:ext cx="11586845" cy="111825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base">
              <a:lnSpc>
                <a:spcPts val="4000"/>
              </a:lnSpc>
              <a:spcAft>
                <a:spcPts val="0"/>
              </a:spcAft>
            </a:pPr>
            <a:r>
              <a:rPr lang="ja-JP" sz="3600" b="1" kern="1200" spc="50" dirty="0">
                <a:solidFill>
                  <a:srgbClr val="3333FF"/>
                </a:soli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海老名駅</a:t>
            </a:r>
            <a:r>
              <a:rPr lang="en-US" sz="3600" b="1" kern="1200" spc="50" dirty="0">
                <a:solidFill>
                  <a:srgbClr val="3333FF"/>
                </a:soli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-</a:t>
            </a:r>
            <a:r>
              <a:rPr lang="ja-JP" sz="3600" b="1" kern="1200" spc="50" dirty="0">
                <a:solidFill>
                  <a:srgbClr val="3333FF"/>
                </a:soli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寒川駅間</a:t>
            </a:r>
            <a:endParaRPr lang="ja-JP" sz="36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/>
            </a:endParaRPr>
          </a:p>
          <a:p>
            <a:pPr fontAlgn="base">
              <a:lnSpc>
                <a:spcPts val="4000"/>
              </a:lnSpc>
              <a:spcAft>
                <a:spcPts val="0"/>
              </a:spcAft>
            </a:pPr>
            <a:r>
              <a:rPr lang="ja-JP" sz="3600" b="1" kern="1200" spc="50" dirty="0">
                <a:solidFill>
                  <a:srgbClr val="3333FF"/>
                </a:soli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路線バス年末年始運行のお知らせ</a:t>
            </a:r>
            <a:r>
              <a:rPr lang="ja-JP" sz="4800" b="1" kern="1200" spc="50" dirty="0">
                <a:solidFill>
                  <a:srgbClr val="3333FF"/>
                </a:soli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endParaRPr lang="ja-JP" sz="12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528" y="1484784"/>
            <a:ext cx="8032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年末年始は下記のとおり運行します。皆様のご理解ご協力をお願いします。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107504" y="1916832"/>
            <a:ext cx="5760640" cy="1152128"/>
          </a:xfrm>
          <a:prstGeom prst="roundRect">
            <a:avLst>
              <a:gd name="adj" fmla="val 21513"/>
            </a:avLst>
          </a:prstGeom>
          <a:solidFill>
            <a:srgbClr val="FFFFCC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①土休日ダイヤで運行します</a:t>
            </a:r>
            <a:endParaRPr lang="en-US" altLang="ja-JP" sz="20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ja-JP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600" b="1" u="sng" spc="-7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</a:t>
            </a:r>
            <a:r>
              <a:rPr lang="en-US" altLang="ja-JP" sz="1600" b="1" u="sng" spc="-7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ja-JP" sz="1600" b="1" u="sng" spc="-7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600" b="1" u="sng" spc="-7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ja-JP" sz="1600" b="1" u="sng" spc="-7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600" b="1" u="sng" spc="-7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lang="ja-JP" altLang="ja-JP" sz="1600" b="1" u="sng" spc="-7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</a:t>
            </a:r>
            <a:r>
              <a:rPr lang="ja-JP" altLang="en-US" sz="1600" b="1" u="sng" spc="-7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土</a:t>
            </a:r>
            <a:r>
              <a:rPr lang="ja-JP" altLang="en-US" sz="1600" b="1" u="sng" spc="-7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ja-JP" sz="1600" b="1" u="sng" spc="-7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600" b="1" u="sng" spc="-7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</a:t>
            </a:r>
            <a:r>
              <a:rPr lang="en-US" altLang="ja-JP" sz="1600" b="1" u="sng" spc="-7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ja-JP" sz="1600" b="1" u="sng" spc="-7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600" b="1" u="sng" spc="-7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ja-JP" sz="1600" b="1" u="sng" spc="-7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600" b="1" u="sng" spc="-7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ja-JP" sz="1600" b="1" u="sng" spc="-7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ja-JP" altLang="en-US" sz="1600" b="1" u="sng" spc="-7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（日</a:t>
            </a:r>
            <a:r>
              <a:rPr lang="ja-JP" altLang="ja-JP" sz="1600" b="1" u="sng" spc="-7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ja-JP" sz="1600" b="1" u="sng" spc="-7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</a:t>
            </a:r>
            <a:endParaRPr lang="en-US" altLang="ja-JP" sz="1600" b="1" u="sng" spc="-7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土休日ダイヤ（１日６往復）</a:t>
            </a:r>
            <a:r>
              <a:rPr lang="ja-JP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で運行します。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107504" y="3140968"/>
            <a:ext cx="5760640" cy="2952328"/>
          </a:xfrm>
          <a:prstGeom prst="roundRect">
            <a:avLst>
              <a:gd name="adj" fmla="val 9420"/>
            </a:avLst>
          </a:prstGeom>
          <a:solidFill>
            <a:srgbClr val="FFE1F0"/>
          </a:solidFill>
          <a:ln w="38100" cap="flat" cmpd="sng" algn="ctr">
            <a:solidFill>
              <a:srgbClr val="FF339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②一部ルートを変更します</a:t>
            </a:r>
            <a:endParaRPr lang="ja-JP" altLang="ja-JP" sz="2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0" b="1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u="sng" spc="-1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202</a:t>
            </a:r>
            <a:r>
              <a:rPr lang="en-US" altLang="ja-JP" sz="1600" b="1" u="sng" spc="-100" dirty="0">
                <a:solidFill>
                  <a:srgbClr val="FF0000"/>
                </a:solidFill>
                <a:latin typeface="HG丸ｺﾞｼｯｸM-PRO"/>
                <a:ea typeface="HG丸ｺﾞｼｯｸM-PRO"/>
              </a:rPr>
              <a:t>5</a:t>
            </a:r>
            <a:r>
              <a:rPr lang="ja-JP" altLang="ja-JP" sz="1600" b="1" u="sng" spc="-1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年</a:t>
            </a:r>
            <a:r>
              <a:rPr lang="en-US" altLang="ja-JP" sz="1600" b="1" u="sng" spc="-100" dirty="0">
                <a:solidFill>
                  <a:srgbClr val="FF0000"/>
                </a:solidFill>
                <a:latin typeface="HG丸ｺﾞｼｯｸM-PRO"/>
                <a:ea typeface="HG丸ｺﾞｼｯｸM-PRO"/>
              </a:rPr>
              <a:t>1</a:t>
            </a:r>
            <a:r>
              <a:rPr lang="ja-JP" altLang="ja-JP" sz="1600" b="1" u="sng" spc="-100" dirty="0">
                <a:solidFill>
                  <a:srgbClr val="FF0000"/>
                </a:solidFill>
                <a:latin typeface="HG丸ｺﾞｼｯｸM-PRO"/>
                <a:ea typeface="HG丸ｺﾞｼｯｸM-PRO"/>
              </a:rPr>
              <a:t>月</a:t>
            </a:r>
            <a:r>
              <a:rPr lang="en-US" altLang="ja-JP" sz="1600" b="1" u="sng" spc="-100" dirty="0">
                <a:solidFill>
                  <a:srgbClr val="FF0000"/>
                </a:solidFill>
                <a:latin typeface="HG丸ｺﾞｼｯｸM-PRO"/>
                <a:ea typeface="HG丸ｺﾞｼｯｸM-PRO"/>
              </a:rPr>
              <a:t>1</a:t>
            </a:r>
            <a:r>
              <a:rPr lang="ja-JP" altLang="ja-JP" sz="1600" b="1" u="sng" spc="-1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日（</a:t>
            </a:r>
            <a:r>
              <a:rPr lang="ja-JP" altLang="en-US" sz="1600" b="1" u="sng" spc="-1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水</a:t>
            </a:r>
            <a:r>
              <a:rPr lang="ja-JP" altLang="ja-JP" sz="1600" b="1" u="sng" spc="-1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）～</a:t>
            </a:r>
            <a:r>
              <a:rPr lang="en-US" altLang="ja-JP" sz="1600" b="1" u="sng" spc="-1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202</a:t>
            </a:r>
            <a:r>
              <a:rPr lang="en-US" altLang="ja-JP" sz="1600" b="1" u="sng" spc="-100" dirty="0">
                <a:solidFill>
                  <a:srgbClr val="FF0000"/>
                </a:solidFill>
                <a:latin typeface="HG丸ｺﾞｼｯｸM-PRO"/>
                <a:ea typeface="HG丸ｺﾞｼｯｸM-PRO"/>
              </a:rPr>
              <a:t>5</a:t>
            </a:r>
            <a:r>
              <a:rPr lang="ja-JP" altLang="ja-JP" sz="1600" b="1" u="sng" spc="-1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年</a:t>
            </a:r>
            <a:r>
              <a:rPr lang="ja-JP" altLang="en-US" sz="1600" b="1" u="sng" spc="-100" dirty="0">
                <a:solidFill>
                  <a:srgbClr val="FF0000"/>
                </a:solidFill>
                <a:highlight>
                  <a:srgbClr val="FFFF00"/>
                </a:highlight>
                <a:latin typeface="HG丸ｺﾞｼｯｸM-PRO"/>
                <a:ea typeface="HG丸ｺﾞｼｯｸM-PRO"/>
              </a:rPr>
              <a:t>２</a:t>
            </a:r>
            <a:r>
              <a:rPr lang="ja-JP" altLang="ja-JP" sz="1600" b="1" u="sng" spc="-100" dirty="0">
                <a:solidFill>
                  <a:srgbClr val="FF0000"/>
                </a:solidFill>
                <a:highlight>
                  <a:srgbClr val="FFFF00"/>
                </a:highlight>
                <a:latin typeface="HG丸ｺﾞｼｯｸM-PRO"/>
                <a:ea typeface="HG丸ｺﾞｼｯｸM-PRO"/>
              </a:rPr>
              <a:t>月</a:t>
            </a:r>
            <a:r>
              <a:rPr lang="en-US" altLang="ja-JP" sz="1600" b="1" u="sng" spc="-100" dirty="0" smtClean="0">
                <a:solidFill>
                  <a:srgbClr val="FF0000"/>
                </a:solidFill>
                <a:highlight>
                  <a:srgbClr val="FFFF00"/>
                </a:highlight>
                <a:latin typeface="HG丸ｺﾞｼｯｸM-PRO"/>
                <a:ea typeface="HG丸ｺﾞｼｯｸM-PRO"/>
              </a:rPr>
              <a:t>2</a:t>
            </a:r>
            <a:r>
              <a:rPr lang="ja-JP" altLang="en-US" sz="1600" b="1" u="sng" spc="-100" dirty="0" smtClean="0">
                <a:solidFill>
                  <a:srgbClr val="FF0000"/>
                </a:solidFill>
                <a:highlight>
                  <a:srgbClr val="FFFF00"/>
                </a:highlight>
                <a:latin typeface="HG丸ｺﾞｼｯｸM-PRO"/>
                <a:ea typeface="HG丸ｺﾞｼｯｸM-PRO"/>
              </a:rPr>
              <a:t>４</a:t>
            </a:r>
            <a:r>
              <a:rPr lang="ja-JP" altLang="ja-JP" sz="1600" b="1" u="sng" spc="-100" dirty="0" smtClean="0">
                <a:solidFill>
                  <a:srgbClr val="FF0000"/>
                </a:solidFill>
                <a:highlight>
                  <a:srgbClr val="FFFF00"/>
                </a:highlight>
                <a:latin typeface="HG丸ｺﾞｼｯｸM-PRO"/>
                <a:ea typeface="HG丸ｺﾞｼｯｸM-PRO"/>
              </a:rPr>
              <a:t>日（</a:t>
            </a:r>
            <a:r>
              <a:rPr lang="ja-JP" altLang="en-US" sz="1600" b="1" u="sng" spc="-100" dirty="0" smtClean="0">
                <a:solidFill>
                  <a:srgbClr val="FF0000"/>
                </a:solidFill>
                <a:highlight>
                  <a:srgbClr val="FFFF00"/>
                </a:highlight>
                <a:latin typeface="HG丸ｺﾞｼｯｸM-PRO"/>
                <a:ea typeface="HG丸ｺﾞｼｯｸM-PRO"/>
              </a:rPr>
              <a:t>月・祝</a:t>
            </a:r>
            <a:r>
              <a:rPr lang="ja-JP" altLang="ja-JP" sz="1600" b="1" u="sng" spc="-100" dirty="0" smtClean="0">
                <a:solidFill>
                  <a:srgbClr val="FF0000"/>
                </a:solidFill>
                <a:highlight>
                  <a:srgbClr val="FFFF00"/>
                </a:highlight>
                <a:latin typeface="HG丸ｺﾞｼｯｸM-PRO"/>
                <a:ea typeface="HG丸ｺﾞｼｯｸM-PRO"/>
              </a:rPr>
              <a:t>）</a:t>
            </a:r>
            <a:r>
              <a:rPr lang="ja-JP" altLang="ja-JP" sz="1600" b="1" u="sng" spc="-1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まで</a:t>
            </a:r>
            <a:endParaRPr lang="en-US" altLang="ja-JP" sz="1600" b="1" u="sng" spc="-100" dirty="0">
              <a:solidFill>
                <a:srgbClr val="FF0000"/>
              </a:solidFill>
              <a:latin typeface="HG丸ｺﾞｼｯｸM-PRO"/>
              <a:ea typeface="HG丸ｺﾞｼｯｸM-PRO"/>
            </a:endParaRPr>
          </a:p>
          <a:p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寒川神社周辺の交通規制等があるため、一部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ルートを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変更します。</a:t>
            </a:r>
            <a:r>
              <a:rPr lang="ja-JP" altLang="ja-JP" sz="1600" b="1" u="wavy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「寒川神社」・「寒川郵便局前」のバス停に停車しません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ので、ご注意ください。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また、「寒川神社参道」のバス停がルート変更の期間中、移設されます。（右図参照）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/>
                <a:ea typeface="HG丸ｺﾞｼｯｸM-PRO"/>
              </a:rPr>
              <a:t>　　　寒川神社参拝には</a:t>
            </a:r>
            <a:r>
              <a:rPr lang="ja-JP" altLang="en-US" sz="2000" b="1" dirty="0">
                <a:latin typeface="HG丸ｺﾞｼｯｸM-PRO"/>
                <a:ea typeface="HG丸ｺﾞｼｯｸM-PRO"/>
              </a:rPr>
              <a:t>「寒川神社参道」</a:t>
            </a:r>
            <a:endParaRPr lang="en-US" altLang="ja-JP" sz="2000" b="1" dirty="0">
              <a:latin typeface="HG丸ｺﾞｼｯｸM-PRO"/>
              <a:ea typeface="HG丸ｺﾞｼｯｸM-PRO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をご利用ください！（徒歩約５分）</a:t>
            </a:r>
            <a:endParaRPr lang="ja-JP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9817" y="6164734"/>
            <a:ext cx="8424936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ja-JP" altLang="ja-JP" sz="1600" dirty="0">
                <a:latin typeface="HG丸ｺﾞｼｯｸM-PRO"/>
                <a:ea typeface="HG丸ｺﾞｼｯｸM-PRO"/>
              </a:rPr>
              <a:t>〔お問い合わせ先〕　</a:t>
            </a:r>
            <a:endParaRPr lang="en-US" altLang="ja-JP" sz="1600">
              <a:latin typeface="HG丸ｺﾞｼｯｸM-PRO"/>
              <a:ea typeface="HG丸ｺﾞｼｯｸM-PRO"/>
            </a:endParaRPr>
          </a:p>
          <a:p>
            <a:r>
              <a:rPr lang="ja-JP" altLang="ja-JP" sz="1400">
                <a:latin typeface="HG丸ｺﾞｼｯｸM-PRO"/>
                <a:ea typeface="HG丸ｺﾞｼｯｸM-PRO"/>
              </a:rPr>
              <a:t>相鉄バス㈱ 綾瀬営業所</a:t>
            </a:r>
            <a:r>
              <a:rPr lang="ja-JP" altLang="en-US" sz="1400">
                <a:latin typeface="HG丸ｺﾞｼｯｸM-PRO"/>
                <a:ea typeface="HG丸ｺﾞｼｯｸM-PRO"/>
              </a:rPr>
              <a:t>　</a:t>
            </a:r>
            <a:r>
              <a:rPr lang="en-US" altLang="ja-JP" sz="1400" dirty="0">
                <a:latin typeface="HG丸ｺﾞｼｯｸM-PRO"/>
                <a:ea typeface="HG丸ｺﾞｼｯｸM-PRO"/>
              </a:rPr>
              <a:t>0467-78-5681 </a:t>
            </a:r>
            <a:r>
              <a:rPr lang="ja-JP" altLang="en-US" sz="1400">
                <a:latin typeface="HG丸ｺﾞｼｯｸM-PRO"/>
                <a:ea typeface="HG丸ｺﾞｼｯｸM-PRO"/>
              </a:rPr>
              <a:t>　　神奈川中央交通西㈱ 平塚営業所  </a:t>
            </a:r>
            <a:r>
              <a:rPr lang="en-US" altLang="ja-JP" sz="1400" dirty="0">
                <a:latin typeface="HG丸ｺﾞｼｯｸM-PRO"/>
                <a:ea typeface="HG丸ｺﾞｼｯｸM-PRO"/>
              </a:rPr>
              <a:t>0463-55-7700</a:t>
            </a:r>
            <a:r>
              <a:rPr lang="en-US" altLang="ja-JP" sz="1600" dirty="0">
                <a:latin typeface="HG丸ｺﾞｼｯｸM-PRO"/>
                <a:ea typeface="HG丸ｺﾞｼｯｸM-PRO"/>
              </a:rPr>
              <a:t> </a:t>
            </a:r>
            <a:r>
              <a:rPr lang="ja-JP" altLang="en-US" sz="1600" dirty="0">
                <a:latin typeface="HG丸ｺﾞｼｯｸM-PRO"/>
                <a:ea typeface="HG丸ｺﾞｼｯｸM-PRO"/>
              </a:rPr>
              <a:t>　</a:t>
            </a:r>
            <a:r>
              <a:rPr lang="ja-JP" altLang="en-US" dirty="0">
                <a:latin typeface="HG丸ｺﾞｼｯｸM-PRO"/>
                <a:ea typeface="HG丸ｺﾞｼｯｸM-PRO"/>
              </a:rPr>
              <a:t>　　　　</a:t>
            </a:r>
            <a:endParaRPr lang="ja-JP" altLang="ja-JP" dirty="0">
              <a:latin typeface="HG丸ｺﾞｼｯｸM-PRO"/>
              <a:ea typeface="HG丸ｺﾞｼｯｸM-PRO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47864" y="3212976"/>
            <a:ext cx="256433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ja-JP" sz="1200" dirty="0">
                <a:latin typeface="HG丸ｺﾞｼｯｸM-PRO"/>
                <a:ea typeface="HG丸ｺﾞｼｯｸM-PRO"/>
              </a:rPr>
              <a:t>※</a:t>
            </a:r>
            <a:r>
              <a:rPr kumimoji="1" lang="ja-JP" altLang="en-US" sz="1200" dirty="0">
                <a:latin typeface="HG丸ｺﾞｼｯｸM-PRO"/>
                <a:ea typeface="HG丸ｺﾞｼｯｸM-PRO"/>
              </a:rPr>
              <a:t>このルート変更による</a:t>
            </a:r>
            <a:endParaRPr lang="en-US" altLang="ja-JP" sz="1200" dirty="0">
              <a:latin typeface="HG丸ｺﾞｼｯｸM-PRO"/>
              <a:ea typeface="HG丸ｺﾞｼｯｸM-PRO"/>
            </a:endParaRPr>
          </a:p>
          <a:p>
            <a:r>
              <a:rPr lang="ja-JP" altLang="en-US" sz="1200" dirty="0">
                <a:latin typeface="HG丸ｺﾞｼｯｸM-PRO"/>
                <a:ea typeface="HG丸ｺﾞｼｯｸM-PRO"/>
              </a:rPr>
              <a:t>　</a:t>
            </a:r>
            <a:r>
              <a:rPr kumimoji="1" lang="ja-JP" altLang="en-US" sz="1200" dirty="0">
                <a:latin typeface="HG丸ｺﾞｼｯｸM-PRO"/>
                <a:ea typeface="HG丸ｺﾞｼｯｸM-PRO"/>
              </a:rPr>
              <a:t>ダイヤの変更はありません。</a:t>
            </a:r>
            <a:endParaRPr lang="ja-JP" altLang="en-US" sz="1200" dirty="0">
              <a:latin typeface="HG丸ｺﾞｼｯｸM-PRO"/>
              <a:ea typeface="HG丸ｺﾞｼｯｸM-PRO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914" y="2132736"/>
            <a:ext cx="3058925" cy="3866826"/>
          </a:xfrm>
          <a:prstGeom prst="rect">
            <a:avLst/>
          </a:prstGeom>
          <a:ln>
            <a:noFill/>
          </a:ln>
        </p:spPr>
      </p:pic>
      <p:sp>
        <p:nvSpPr>
          <p:cNvPr id="2" name="角丸四角形 15">
            <a:extLst>
              <a:ext uri="{FF2B5EF4-FFF2-40B4-BE49-F238E27FC236}">
                <a16:creationId xmlns:a16="http://schemas.microsoft.com/office/drawing/2014/main" id="{9C14CBCD-F297-0FA3-B9F8-01883DA49C5B}"/>
              </a:ext>
            </a:extLst>
          </p:cNvPr>
          <p:cNvSpPr/>
          <p:nvPr/>
        </p:nvSpPr>
        <p:spPr>
          <a:xfrm>
            <a:off x="5658286" y="3270364"/>
            <a:ext cx="1269928" cy="363788"/>
          </a:xfrm>
          <a:prstGeom prst="roundRect">
            <a:avLst>
              <a:gd name="adj" fmla="val 9420"/>
            </a:avLst>
          </a:prstGeom>
          <a:solidFill>
            <a:srgbClr val="FFE1F0"/>
          </a:solidFill>
          <a:ln w="38100" cap="flat" cmpd="sng" algn="ctr">
            <a:solidFill>
              <a:srgbClr val="FF339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1400" b="1">
                <a:latin typeface="HG丸ｺﾞｼｯｸM-PRO"/>
                <a:ea typeface="HG丸ｺﾞｼｯｸM-PRO"/>
              </a:rPr>
              <a:t>迂回ルート</a:t>
            </a:r>
            <a:endParaRPr lang="ja-JP" altLang="en-US" sz="1400" b="1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6292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221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海老名寒川線年末年始迂回お知らせ</dc:title>
  <dc:creator>海老名市</dc:creator>
  <cp:lastModifiedBy>鈴木 正人(ｽｽﾞｷ ﾏｻﾄ)</cp:lastModifiedBy>
  <cp:revision>64</cp:revision>
  <cp:lastPrinted>2021-11-04T08:05:34Z</cp:lastPrinted>
  <dcterms:created xsi:type="dcterms:W3CDTF">2015-12-01T06:05:13Z</dcterms:created>
  <dcterms:modified xsi:type="dcterms:W3CDTF">2024-12-18T02:36:57Z</dcterms:modified>
</cp:coreProperties>
</file>