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561263" cy="10693400"/>
  <p:notesSz cx="6735763" cy="9866313"/>
  <p:defaultTextStyle>
    <a:defPPr>
      <a:defRPr lang="ja-JP"/>
    </a:defPPr>
    <a:lvl1pPr marL="0" algn="l" defTabSz="1043056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512" y="78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7095" y="3321887"/>
            <a:ext cx="6427074" cy="2292150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D509-5590-46B0-9887-28C00FAF791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9F2A-1B9D-44DE-9A9D-FC454D8886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85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D509-5590-46B0-9887-28C00FAF791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9F2A-1B9D-44DE-9A9D-FC454D8886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7890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111436" y="571801"/>
            <a:ext cx="1275964" cy="12163743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83548" y="571801"/>
            <a:ext cx="3701869" cy="12163743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D509-5590-46B0-9887-28C00FAF791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9F2A-1B9D-44DE-9A9D-FC454D8886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912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D509-5590-46B0-9887-28C00FAF791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9F2A-1B9D-44DE-9A9D-FC454D8886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101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7288" y="6871500"/>
            <a:ext cx="6427074" cy="2123828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97288" y="4532321"/>
            <a:ext cx="6427074" cy="233918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D509-5590-46B0-9887-28C00FAF791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9F2A-1B9D-44DE-9A9D-FC454D8886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83548" y="3326836"/>
            <a:ext cx="2488916" cy="940870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898485" y="3326836"/>
            <a:ext cx="2488916" cy="940870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D509-5590-46B0-9887-28C00FAF791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9F2A-1B9D-44DE-9A9D-FC454D8886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983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064" y="2393639"/>
            <a:ext cx="3340871" cy="99755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78064" y="3391194"/>
            <a:ext cx="3340871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D509-5590-46B0-9887-28C00FAF791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9F2A-1B9D-44DE-9A9D-FC454D8886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277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D509-5590-46B0-9887-28C00FAF791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9F2A-1B9D-44DE-9A9D-FC454D8886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1706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D509-5590-46B0-9887-28C00FAF791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9F2A-1B9D-44DE-9A9D-FC454D8886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5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4" cy="181193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56244" y="425757"/>
            <a:ext cx="4226957" cy="912652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78064" y="2237694"/>
            <a:ext cx="2487604" cy="731458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D509-5590-46B0-9887-28C00FAF791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9F2A-1B9D-44DE-9A9D-FC454D8886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87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2060" y="7485381"/>
            <a:ext cx="4536758" cy="88369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482060" y="8369073"/>
            <a:ext cx="4536758" cy="125498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D509-5590-46B0-9887-28C00FAF791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9F2A-1B9D-44DE-9A9D-FC454D8886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170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49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78063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FD509-5590-46B0-9887-28C00FAF791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83432" y="9911199"/>
            <a:ext cx="2394400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418905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C9F2A-1B9D-44DE-9A9D-FC454D8886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213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kumimoji="1"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4305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wn.samukawa.kanagawa.jp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24467" b="1520"/>
          <a:stretch/>
        </p:blipFill>
        <p:spPr>
          <a:xfrm>
            <a:off x="-20949" y="-32323"/>
            <a:ext cx="7554472" cy="4473256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-20949" y="9451156"/>
            <a:ext cx="7574582" cy="12422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-20441" y="-43564"/>
            <a:ext cx="7689504" cy="4504608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-44492" y="2682404"/>
            <a:ext cx="7598125" cy="17857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-41059" y="1872840"/>
            <a:ext cx="7574582" cy="8180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119911" y="1921447"/>
            <a:ext cx="7252642" cy="720878"/>
          </a:xfrm>
          <a:prstGeom prst="rect">
            <a:avLst/>
          </a:prstGeom>
          <a:noFill/>
        </p:spPr>
        <p:txBody>
          <a:bodyPr wrap="none" lIns="104306" tIns="52153" rIns="104306" bIns="52153">
            <a:spAutoFit/>
          </a:bodyPr>
          <a:lstStyle/>
          <a:p>
            <a:pPr algn="ctr"/>
            <a:r>
              <a:rPr lang="ja-JP" alt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令和５年度　</a:t>
            </a:r>
            <a:r>
              <a:rPr lang="ja-JP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第３９回 </a:t>
            </a:r>
            <a:r>
              <a:rPr lang="ja-JP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寒川町</a:t>
            </a:r>
            <a:r>
              <a:rPr lang="ja-JP" alt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産業まつり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8263" y="4664149"/>
            <a:ext cx="6840760" cy="4975889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4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出店日時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：令和</a:t>
            </a: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５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年１１月</a:t>
            </a: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１９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日</a:t>
            </a: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（日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）　　午前</a:t>
            </a: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１０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時</a:t>
            </a: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午後</a:t>
            </a: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時</a:t>
            </a:r>
            <a:endParaRPr lang="en-US" altLang="ja-JP" sz="1400" spc="1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募集数　 　</a:t>
            </a:r>
            <a:r>
              <a:rPr lang="en-US" altLang="ja-JP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: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１０ブース程度</a:t>
            </a:r>
            <a:endParaRPr lang="en-US" altLang="ja-JP" sz="1400" spc="1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出店料　 　</a:t>
            </a:r>
            <a:r>
              <a:rPr lang="en-US" altLang="ja-JP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: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３，０００円</a:t>
            </a: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（創業支援対象事業者は無料）</a:t>
            </a:r>
          </a:p>
          <a:p>
            <a:pPr algn="just">
              <a:lnSpc>
                <a:spcPct val="150000"/>
              </a:lnSpc>
            </a:pPr>
            <a:r>
              <a:rPr lang="ja-JP" altLang="en-US" sz="14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応募</a:t>
            </a:r>
            <a:r>
              <a:rPr lang="ja-JP" altLang="en-US" sz="1400" b="1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期間　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：９月１５日（金）まで   </a:t>
            </a:r>
            <a:endParaRPr lang="en-US" altLang="ja-JP" sz="1400" spc="1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1435100" indent="-1435100">
              <a:lnSpc>
                <a:spcPct val="150000"/>
              </a:lnSpc>
            </a:pPr>
            <a:r>
              <a:rPr lang="ja-JP" altLang="en-US" sz="14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出店資格</a:t>
            </a:r>
            <a:r>
              <a:rPr lang="ja-JP" altLang="en-US" sz="1400" b="1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14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・寒川町商工会及び関係団体に加入している企業または店舗、農協</a:t>
            </a:r>
            <a:endParaRPr lang="en-US" altLang="ja-JP" sz="1400" spc="1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1435100" indent="-1435100">
              <a:lnSpc>
                <a:spcPct val="150000"/>
              </a:lnSpc>
            </a:pP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　組合員であること。（キッチンカ</a:t>
            </a:r>
            <a:r>
              <a:rPr lang="en-US" altLang="ja-JP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―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含む）</a:t>
            </a:r>
            <a:endParaRPr lang="en-US" altLang="ja-JP" sz="1400" spc="1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1435100" indent="-1435100">
              <a:lnSpc>
                <a:spcPct val="150000"/>
              </a:lnSpc>
            </a:pP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・</a:t>
            </a: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創業支援対象事業者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は、令和元年</a:t>
            </a:r>
            <a:r>
              <a:rPr lang="ja-JP" altLang="ja-JP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４月１日</a:t>
            </a: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令和</a:t>
            </a: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</a:t>
            </a:r>
            <a:r>
              <a:rPr lang="ja-JP" altLang="ja-JP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</a:t>
            </a:r>
            <a:r>
              <a:rPr lang="ja-JP" altLang="ja-JP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３月</a:t>
            </a:r>
            <a:r>
              <a:rPr lang="ja-JP" altLang="ja-JP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３１日まで</a:t>
            </a:r>
            <a:endParaRPr lang="en-US" altLang="ja-JP" sz="1400" spc="1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1435100" indent="-1435100">
              <a:lnSpc>
                <a:spcPct val="150000"/>
              </a:lnSpc>
            </a:pP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　　</a:t>
            </a:r>
            <a:r>
              <a:rPr lang="ja-JP" altLang="ja-JP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</a:t>
            </a:r>
            <a:r>
              <a:rPr lang="ja-JP" altLang="ja-JP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寒川町内で創業した事業者または創業</a:t>
            </a:r>
            <a:r>
              <a:rPr lang="ja-JP" altLang="ja-JP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予定者</a:t>
            </a: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。</a:t>
            </a:r>
            <a:endParaRPr lang="en-US" altLang="ja-JP" sz="1400" spc="1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応募方法　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：出店申込書</a:t>
            </a: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などの必要書類を添えて寒川町商工会へ</a:t>
            </a:r>
            <a:r>
              <a:rPr lang="en-US" altLang="ja-JP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FAX</a:t>
            </a:r>
            <a:r>
              <a:rPr lang="ja-JP" altLang="en-US" sz="1400" spc="100" dirty="0" err="1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、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メール</a:t>
            </a: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、</a:t>
            </a:r>
            <a:endParaRPr lang="en-US" altLang="ja-JP" sz="1400" spc="1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   </a:t>
            </a:r>
            <a:r>
              <a:rPr lang="ja-JP" altLang="en-US" sz="1400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郵送</a:t>
            </a:r>
            <a:r>
              <a:rPr lang="ja-JP" altLang="en-US" sz="1400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又は持参してください。　</a:t>
            </a:r>
            <a:endParaRPr lang="en-US" altLang="ja-JP" sz="1400" spc="1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2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             ※</a:t>
            </a:r>
            <a:r>
              <a:rPr lang="ja-JP" altLang="en-US" sz="1200" b="1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詳しい応募方法</a:t>
            </a:r>
            <a:r>
              <a:rPr lang="ja-JP" altLang="en-US" sz="12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は</a:t>
            </a:r>
            <a:r>
              <a:rPr lang="ja-JP" altLang="en-US" sz="1200" b="1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、</a:t>
            </a:r>
            <a:r>
              <a:rPr lang="ja-JP" altLang="en-US" sz="12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寒川町商工会</a:t>
            </a:r>
            <a:r>
              <a:rPr lang="en-US" altLang="ja-JP" sz="12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HP</a:t>
            </a:r>
            <a:r>
              <a:rPr lang="ja-JP" altLang="en-US" sz="12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か、寒川町産業振興課</a:t>
            </a:r>
            <a:r>
              <a:rPr lang="en-US" altLang="ja-JP" sz="12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HP</a:t>
            </a:r>
            <a:r>
              <a:rPr lang="ja-JP" altLang="en-US" sz="1200" b="1" spc="100" dirty="0" err="1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、</a:t>
            </a:r>
            <a:r>
              <a:rPr lang="ja-JP" altLang="en-US" sz="12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または</a:t>
            </a:r>
            <a:endParaRPr lang="en-US" altLang="ja-JP" sz="1200" b="1" spc="1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b="1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12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　　直接窓口で配布する募集案内でご確認ください。</a:t>
            </a:r>
            <a:endParaRPr lang="en-US" altLang="ja-JP" sz="1200" b="1" spc="1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100" b="1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11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　　商工会</a:t>
            </a:r>
            <a:r>
              <a:rPr lang="en-US" altLang="ja-JP" sz="11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HP</a:t>
            </a:r>
            <a:r>
              <a:rPr lang="ja-JP" altLang="en-US" sz="11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：</a:t>
            </a:r>
            <a:r>
              <a:rPr lang="en-US" altLang="ja-JP" sz="11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http</a:t>
            </a:r>
            <a:r>
              <a:rPr lang="en-US" altLang="ja-JP" sz="1100" b="1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</a:t>
            </a:r>
            <a:r>
              <a:rPr lang="en-US" altLang="ja-JP" sz="11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://samukawa-sci.or.jp/</a:t>
            </a:r>
          </a:p>
          <a:p>
            <a:pPr>
              <a:lnSpc>
                <a:spcPct val="150000"/>
              </a:lnSpc>
            </a:pPr>
            <a:r>
              <a:rPr lang="ja-JP" altLang="en-US" sz="1100" b="1" spc="1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11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　　　　　町</a:t>
            </a:r>
            <a:r>
              <a:rPr lang="en-US" altLang="ja-JP" sz="11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HP</a:t>
            </a:r>
            <a:r>
              <a:rPr lang="ja-JP" altLang="en-US" sz="11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：</a:t>
            </a:r>
            <a:r>
              <a:rPr lang="en-US" altLang="ja-JP" sz="11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  <a:hlinkClick r:id="rId3"/>
              </a:rPr>
              <a:t>http</a:t>
            </a:r>
            <a:r>
              <a:rPr lang="en-US" altLang="ja-JP" sz="1100" b="1" spc="100" dirty="0">
                <a:latin typeface="HGPｺﾞｼｯｸE" panose="020B0900000000000000" pitchFamily="50" charset="-128"/>
                <a:ea typeface="HGPｺﾞｼｯｸE" panose="020B0900000000000000" pitchFamily="50" charset="-128"/>
                <a:hlinkClick r:id="rId3"/>
              </a:rPr>
              <a:t>s</a:t>
            </a:r>
            <a:r>
              <a:rPr lang="en-US" altLang="ja-JP" sz="11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  <a:hlinkClick r:id="rId3"/>
              </a:rPr>
              <a:t>://</a:t>
            </a:r>
            <a:r>
              <a:rPr lang="en-US" altLang="ja-JP" sz="1100" b="1" spc="100" dirty="0">
                <a:latin typeface="HGPｺﾞｼｯｸE" panose="020B0900000000000000" pitchFamily="50" charset="-128"/>
                <a:ea typeface="HGPｺﾞｼｯｸE" panose="020B0900000000000000" pitchFamily="50" charset="-128"/>
                <a:hlinkClick r:id="rId3"/>
              </a:rPr>
              <a:t>www.town.samukawa.kanagawa.jp</a:t>
            </a:r>
            <a:r>
              <a:rPr lang="en-US" altLang="ja-JP" sz="1100" b="1" spc="100" dirty="0" smtClean="0">
                <a:latin typeface="HGPｺﾞｼｯｸE" panose="020B0900000000000000" pitchFamily="50" charset="-128"/>
                <a:ea typeface="HGPｺﾞｼｯｸE" panose="020B0900000000000000" pitchFamily="50" charset="-128"/>
                <a:hlinkClick r:id="rId3"/>
              </a:rPr>
              <a:t>/</a:t>
            </a:r>
            <a:endParaRPr lang="en-US" altLang="ja-JP" sz="1100" b="1" spc="1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100" b="1" spc="1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endParaRPr lang="ja-JP" altLang="en-US" sz="1400" b="1" spc="1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0682" y="9554485"/>
            <a:ext cx="6048672" cy="967099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（問い合わせ先） 　　寒川町商工会（産業まつり実行委員会） 　</a:t>
            </a:r>
            <a:r>
              <a:rPr lang="en-US" altLang="ja-JP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endParaRPr lang="en-US" altLang="ja-JP" sz="14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14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                       </a:t>
            </a:r>
            <a:r>
              <a:rPr lang="ja-JP" altLang="en-US" sz="14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〒</a:t>
            </a: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２５３－０１０６　寒川町宮山１４１－１　</a:t>
            </a:r>
            <a:endParaRPr lang="en-US" altLang="ja-JP" sz="1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                      電話：０４６７－７５－０１８５　　</a:t>
            </a:r>
            <a:r>
              <a:rPr lang="en-US" altLang="ja-JP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FAX</a:t>
            </a: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：０４６７－７２－１２２４</a:t>
            </a:r>
            <a:endParaRPr lang="en-US" altLang="ja-JP" sz="1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                       　</a:t>
            </a:r>
            <a:r>
              <a:rPr lang="en-US" altLang="ja-JP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E-mail</a:t>
            </a: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：</a:t>
            </a:r>
            <a:r>
              <a:rPr lang="en-US" altLang="ja-JP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samukawa@k-skr.or.jp</a:t>
            </a:r>
            <a:endParaRPr lang="ja-JP" altLang="en-US" sz="1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828303" y="2585915"/>
            <a:ext cx="5492544" cy="1859651"/>
          </a:xfrm>
          <a:prstGeom prst="rect">
            <a:avLst/>
          </a:prstGeom>
          <a:noFill/>
        </p:spPr>
        <p:txBody>
          <a:bodyPr wrap="none" lIns="104306" tIns="52153" rIns="104306" bIns="52153">
            <a:spAutoFit/>
          </a:bodyPr>
          <a:lstStyle/>
          <a:p>
            <a:pPr algn="ctr"/>
            <a:r>
              <a:rPr lang="ja-JP" altLang="en-US" sz="8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出店者募集</a:t>
            </a:r>
            <a:endParaRPr lang="en-US" altLang="ja-JP" sz="82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algn="ctr"/>
            <a:r>
              <a:rPr lang="ja-JP" altLang="en-US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（一般公募枠）</a:t>
            </a:r>
            <a:endParaRPr lang="ja-JP" altLang="en-US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4313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299</Words>
  <Application>Microsoft Office PowerPoint</Application>
  <PresentationFormat>ユーザー設定</PresentationFormat>
  <Paragraphs>21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HGPｺﾞｼｯｸE</vt:lpstr>
      <vt:lpstr>ＭＳ Ｐゴシック</vt:lpstr>
      <vt:lpstr>Arial</vt:lpstr>
      <vt:lpstr>Calibri</vt:lpstr>
      <vt:lpstr>Office ​​テーマ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淺沼 大祐(ｱｻﾇﾏ ﾀﾞｲｽｹ)</dc:creator>
  <cp:lastModifiedBy>中島 和則(ﾅｶｼﾞﾏ ｶｽﾞﾉﾘ)</cp:lastModifiedBy>
  <cp:revision>27</cp:revision>
  <cp:lastPrinted>2022-08-10T05:32:34Z</cp:lastPrinted>
  <dcterms:created xsi:type="dcterms:W3CDTF">2018-08-01T09:59:18Z</dcterms:created>
  <dcterms:modified xsi:type="dcterms:W3CDTF">2023-08-03T02:40:46Z</dcterms:modified>
</cp:coreProperties>
</file>